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99" r:id="rId3"/>
    <p:sldId id="291" r:id="rId4"/>
    <p:sldId id="304" r:id="rId5"/>
    <p:sldId id="300" r:id="rId6"/>
    <p:sldId id="301" r:id="rId7"/>
    <p:sldId id="302" r:id="rId8"/>
    <p:sldId id="303" r:id="rId9"/>
    <p:sldId id="305" r:id="rId10"/>
    <p:sldId id="306" r:id="rId11"/>
    <p:sldId id="307" r:id="rId12"/>
    <p:sldId id="298" r:id="rId13"/>
  </p:sldIdLst>
  <p:sldSz cx="9144000" cy="6858000" type="screen4x3"/>
  <p:notesSz cx="6742113" cy="987266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C0AA-A4ED-4EF1-B036-1DBEEDB79C7E}" type="datetimeFigureOut">
              <a:rPr lang="nb-NO" smtClean="0"/>
              <a:t>08.06.2017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12BDA-3E41-4EE8-9AE2-1C606ACB06CE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8277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138D-BB87-411D-9F79-F52CC4661FCC}" type="slidenum">
              <a:rPr lang="nb-NO">
                <a:solidFill>
                  <a:prstClr val="black"/>
                </a:solidFill>
              </a:rPr>
              <a:pPr/>
              <a:t>1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58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8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2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2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3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9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5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636F-9E64-48A9-A0E8-D6911EA208C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08.06.2017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B388-42AA-4DF2-851A-CCA4A06B24AA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85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no/url?sa=i&amp;rct=j&amp;q=&amp;esrc=s&amp;source=images&amp;cd=&amp;cad=rja&amp;uact=8&amp;ved=0ahUKEwivibGmu7HPAhUJCSwKHRr1CMgQjRwIBw&amp;url=https://www.napha.no/content/20522/Helsefremming-og-forebygging&amp;bvm=bv.134052249,d.bGg&amp;psig=AFQjCNF_UXLGJ0yQjlfUG6PiPFikpC74lw&amp;ust=1475131454330259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1187624" y="1630400"/>
            <a:ext cx="69847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4000" b="1" kern="0" dirty="0" smtClean="0">
                <a:solidFill>
                  <a:prstClr val="black"/>
                </a:solidFill>
              </a:rPr>
              <a:t>Helsefremmende tilbud til eldre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800" b="1" kern="0" noProof="0" dirty="0" smtClean="0">
                <a:solidFill>
                  <a:prstClr val="black"/>
                </a:solidFill>
              </a:rPr>
              <a:t>- Evaluering av ny metode 2017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solidFill>
                  <a:prstClr val="black"/>
                </a:solidFill>
              </a:rPr>
              <a:t>Ved Sara Lundin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solidFill>
                  <a:prstClr val="black"/>
                </a:solidFill>
              </a:rPr>
              <a:t>og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kern="0" dirty="0" smtClean="0">
                <a:solidFill>
                  <a:prstClr val="black"/>
                </a:solidFill>
              </a:rPr>
              <a:t>Anett Herbjørnsen</a:t>
            </a:r>
            <a:endParaRPr kumimoji="0" lang="nb-NO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nb-NO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53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b="1" dirty="0" smtClean="0"/>
              <a:t>Tilbud/aktiviteter du savner i nærområdet (noen eksempler)</a:t>
            </a:r>
          </a:p>
          <a:p>
            <a:pPr marL="0" indent="0">
              <a:buNone/>
            </a:pPr>
            <a:endParaRPr lang="nb-NO" sz="1200" b="1" dirty="0" smtClean="0"/>
          </a:p>
          <a:p>
            <a:pPr>
              <a:buFontTx/>
              <a:buChar char="-"/>
            </a:pPr>
            <a:r>
              <a:rPr lang="nb-NO" sz="2400" dirty="0" smtClean="0"/>
              <a:t>Labbebuss tilpasset aktivitetssentrene</a:t>
            </a:r>
          </a:p>
          <a:p>
            <a:pPr>
              <a:buFontTx/>
              <a:buChar char="-"/>
            </a:pPr>
            <a:r>
              <a:rPr lang="nb-NO" sz="2400" dirty="0" smtClean="0"/>
              <a:t>Tilgjengelige parkeringsplasser</a:t>
            </a:r>
          </a:p>
          <a:p>
            <a:pPr>
              <a:buFontTx/>
              <a:buChar char="-"/>
            </a:pPr>
            <a:r>
              <a:rPr lang="nb-NO" sz="2400" dirty="0" smtClean="0"/>
              <a:t>Helse- og aktivitetssenter på Stridsklev og Heistad</a:t>
            </a:r>
          </a:p>
          <a:p>
            <a:pPr>
              <a:buFontTx/>
              <a:buChar char="-"/>
            </a:pPr>
            <a:r>
              <a:rPr lang="nb-NO" sz="2400" dirty="0" smtClean="0"/>
              <a:t>Bussforbindelse på Herøya</a:t>
            </a:r>
          </a:p>
          <a:p>
            <a:pPr>
              <a:buFontTx/>
              <a:buChar char="-"/>
            </a:pPr>
            <a:r>
              <a:rPr lang="nb-NO" sz="2400" dirty="0" err="1" smtClean="0"/>
              <a:t>Gågruppe</a:t>
            </a:r>
            <a:r>
              <a:rPr lang="nb-NO" sz="2400" dirty="0" smtClean="0"/>
              <a:t> på Heistad og i Brevik</a:t>
            </a:r>
          </a:p>
          <a:p>
            <a:pPr>
              <a:buFontTx/>
              <a:buChar char="-"/>
            </a:pPr>
            <a:r>
              <a:rPr lang="nb-NO" sz="2400" dirty="0" smtClean="0"/>
              <a:t>Seniordans i Langangen</a:t>
            </a:r>
          </a:p>
          <a:p>
            <a:pPr>
              <a:buFontTx/>
              <a:buChar char="-"/>
            </a:pPr>
            <a:r>
              <a:rPr lang="nb-NO" sz="2400" dirty="0" smtClean="0"/>
              <a:t>Eldre og bilkjøring</a:t>
            </a:r>
          </a:p>
          <a:p>
            <a:pPr>
              <a:buFontTx/>
              <a:buChar char="-"/>
            </a:pPr>
            <a:r>
              <a:rPr lang="nb-NO" sz="2400" dirty="0" smtClean="0"/>
              <a:t>Medisinhåndtering</a:t>
            </a:r>
          </a:p>
          <a:p>
            <a:pPr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248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/>
          </a:bodyPr>
          <a:lstStyle/>
          <a:p>
            <a:r>
              <a:rPr lang="nb-NO" sz="2400" b="1" dirty="0" smtClean="0"/>
              <a:t>Eventuelle andre kommentarer til dagen (noen eksempler)</a:t>
            </a:r>
            <a:endParaRPr lang="nb-NO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«Fungerer mye bedre med slike samlinger enn de tidligere besøkene – fornuftig valg»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«Veldig inspirerende! Anbefales alle pensjonister!»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«En superdag har det vært. «Terapeutene» var kjempeflinke. Ville ikke unnvært den dagen. Flott tiltak.»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«Fikk mer enn forventet.»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«Det var en positiv dag – hurra for dere»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«På alle måter en fantastisk opplevelse.»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689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4400" dirty="0" smtClean="0"/>
              <a:t>Takk for oss </a:t>
            </a:r>
            <a:r>
              <a:rPr lang="nb-NO" sz="4400" dirty="0" smtClean="0">
                <a:sym typeface="Wingdings" panose="05000000000000000000" pitchFamily="2" charset="2"/>
              </a:rPr>
              <a:t>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313958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nb-NO" sz="2400" b="1" u="sng" dirty="0" smtClean="0"/>
          </a:p>
          <a:p>
            <a:pPr marL="0" lvl="0" indent="0">
              <a:buNone/>
            </a:pPr>
            <a:r>
              <a:rPr lang="nb-NO" sz="2400" b="1" u="sng" dirty="0" smtClean="0"/>
              <a:t>Formål:</a:t>
            </a:r>
          </a:p>
          <a:p>
            <a:pPr marL="0" lvl="0" indent="0">
              <a:buNone/>
            </a:pPr>
            <a:r>
              <a:rPr lang="nb-NO" sz="2400" dirty="0" smtClean="0"/>
              <a:t>Motivere </a:t>
            </a:r>
            <a:r>
              <a:rPr lang="nb-NO" sz="2400" dirty="0"/>
              <a:t>eldre til å bevare og styrke funksjonsevne og helse, gjennom å bidra til refleksjon og inspirere til å ta ansvar for egen helse.</a:t>
            </a:r>
          </a:p>
          <a:p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nb-NO" sz="2400" b="1" u="sng" dirty="0" smtClean="0"/>
          </a:p>
          <a:p>
            <a:pPr marL="0" lvl="0" indent="0">
              <a:buNone/>
            </a:pPr>
            <a:r>
              <a:rPr lang="nb-NO" sz="2400" b="1" u="sng" dirty="0" smtClean="0"/>
              <a:t>Mål</a:t>
            </a:r>
            <a:r>
              <a:rPr lang="nb-NO" sz="2400" b="1" u="sng" dirty="0"/>
              <a:t>: </a:t>
            </a:r>
          </a:p>
          <a:p>
            <a:pPr marL="0" lvl="0" indent="0">
              <a:buNone/>
            </a:pPr>
            <a:r>
              <a:rPr lang="nb-NO" sz="2400" dirty="0"/>
              <a:t>Bidra til å hindre/utsette hjelpebehov slik at fler kan bo hjemme lengre og oppleve flere leveår med god livskvalitet.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47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lassholder for innhold 1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6840760" cy="4032448"/>
          </a:xfrm>
        </p:spPr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nb-NO" altLang="nb-NO" sz="2000" u="sng" dirty="0" smtClean="0"/>
              <a:t>Tidligere metode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smtClean="0"/>
              <a:t>Hjemmebesøk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smtClean="0"/>
              <a:t>Konsulent 100%</a:t>
            </a:r>
            <a:endParaRPr lang="nb-NO" altLang="nb-NO" sz="2000" dirty="0"/>
          </a:p>
          <a:p>
            <a:pPr marL="0" indent="0">
              <a:buNone/>
            </a:pPr>
            <a:endParaRPr lang="nb-NO" altLang="nb-NO" sz="400" dirty="0" smtClean="0"/>
          </a:p>
          <a:p>
            <a:pPr marL="0" indent="0">
              <a:buNone/>
            </a:pPr>
            <a:r>
              <a:rPr lang="nb-NO" sz="2000" u="sng" dirty="0"/>
              <a:t>N</a:t>
            </a:r>
            <a:r>
              <a:rPr lang="nb-NO" sz="2000" u="sng" dirty="0" smtClean="0"/>
              <a:t>y </a:t>
            </a:r>
            <a:r>
              <a:rPr lang="nb-NO" sz="2000" u="sng" dirty="0"/>
              <a:t>metode</a:t>
            </a:r>
            <a:r>
              <a:rPr lang="nb-NO" sz="2000" u="sng" dirty="0" smtClean="0"/>
              <a:t>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smtClean="0"/>
              <a:t>Gruppemøter/inspirasjonsdager </a:t>
            </a:r>
          </a:p>
          <a:p>
            <a:pPr marL="0" indent="0">
              <a:buNone/>
            </a:pPr>
            <a:r>
              <a:rPr lang="nb-NO" altLang="nb-NO" sz="2000" dirty="0" smtClean="0"/>
              <a:t>      på helse – og </a:t>
            </a:r>
            <a:r>
              <a:rPr lang="nb-NO" altLang="nb-NO" sz="2000" dirty="0" smtClean="0"/>
              <a:t>aktivitetssentrene (7st)</a:t>
            </a:r>
            <a:endParaRPr lang="nb-NO" altLang="nb-NO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smtClean="0"/>
              <a:t>Hjemmebesøk/individuell samtale  </a:t>
            </a:r>
          </a:p>
          <a:p>
            <a:pPr marL="0" indent="0">
              <a:buFontTx/>
              <a:buNone/>
            </a:pPr>
            <a:r>
              <a:rPr lang="nb-NO" altLang="nb-NO" sz="2000" dirty="0" smtClean="0"/>
              <a:t>      i </a:t>
            </a:r>
            <a:r>
              <a:rPr lang="nb-NO" altLang="nb-NO" sz="2000" dirty="0" err="1" smtClean="0"/>
              <a:t>steden</a:t>
            </a:r>
            <a:r>
              <a:rPr lang="nb-NO" altLang="nb-NO" sz="2000" dirty="0" smtClean="0"/>
              <a:t> </a:t>
            </a:r>
            <a:r>
              <a:rPr lang="nb-NO" altLang="nb-NO" sz="2000" dirty="0" smtClean="0"/>
              <a:t>for gruppemøte, for </a:t>
            </a:r>
            <a:r>
              <a:rPr lang="nb-NO" altLang="nb-NO" sz="2000" dirty="0"/>
              <a:t>dem som </a:t>
            </a:r>
            <a:r>
              <a:rPr lang="nb-NO" altLang="nb-NO" sz="2000" dirty="0" smtClean="0"/>
              <a:t>ønsker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altLang="nb-NO" sz="2000" dirty="0" smtClean="0"/>
              <a:t>Konsulent 50 %</a:t>
            </a:r>
            <a:endParaRPr lang="nb-NO" altLang="nb-NO" sz="2000" dirty="0"/>
          </a:p>
          <a:p>
            <a:pPr marL="0" indent="0">
              <a:buFontTx/>
              <a:buNone/>
            </a:pPr>
            <a:endParaRPr lang="nb-NO" altLang="nb-NO" sz="400" dirty="0" smtClean="0"/>
          </a:p>
          <a:p>
            <a:pPr marL="0" indent="0">
              <a:buFontTx/>
              <a:buNone/>
            </a:pPr>
            <a:r>
              <a:rPr lang="nb-NO" altLang="nb-NO" sz="2000" u="sng" dirty="0" smtClean="0"/>
              <a:t>Målgruppe: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nb-NO" sz="2000" dirty="0"/>
              <a:t>H</a:t>
            </a:r>
            <a:r>
              <a:rPr lang="nb-NO" sz="2000" dirty="0" smtClean="0"/>
              <a:t>jemmeboende 75-åringer, </a:t>
            </a:r>
            <a:r>
              <a:rPr lang="nb-NO" sz="2000" dirty="0"/>
              <a:t>uten omfattende pleie – og </a:t>
            </a:r>
            <a:r>
              <a:rPr lang="nb-NO" sz="2000" dirty="0" smtClean="0"/>
              <a:t>omsorgsbehov</a:t>
            </a:r>
            <a:endParaRPr lang="nb-NO" sz="2000" dirty="0"/>
          </a:p>
          <a:p>
            <a:pPr marL="0" indent="0">
              <a:buFontTx/>
              <a:buNone/>
            </a:pPr>
            <a:endParaRPr lang="nb-NO" altLang="nb-NO" sz="1800" u="sng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endParaRPr lang="nb-NO" altLang="nb-NO" sz="1800" dirty="0" smtClean="0"/>
          </a:p>
          <a:p>
            <a:pPr marL="0" indent="0">
              <a:buFontTx/>
              <a:buNone/>
            </a:pPr>
            <a:r>
              <a:rPr lang="nb-NO" altLang="nb-NO" sz="1800" dirty="0" smtClean="0"/>
              <a:t>          </a:t>
            </a:r>
          </a:p>
          <a:p>
            <a:pPr marL="0" indent="0">
              <a:buFontTx/>
              <a:buNone/>
            </a:pPr>
            <a:r>
              <a:rPr lang="nb-NO" altLang="nb-NO" sz="1800" dirty="0" smtClean="0"/>
              <a:t>	</a:t>
            </a:r>
          </a:p>
        </p:txBody>
      </p:sp>
      <p:pic>
        <p:nvPicPr>
          <p:cNvPr id="7" name="Bilde 6" descr="Bilderesultat for helsefremmi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2916000" cy="1872000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bg1"/>
            </a:innerShdw>
          </a:effectLst>
        </p:spPr>
      </p:pic>
    </p:spTree>
    <p:extLst>
      <p:ext uri="{BB962C8B-B14F-4D97-AF65-F5344CB8AC3E}">
        <p14:creationId xmlns:p14="http://schemas.microsoft.com/office/powerpoint/2010/main" val="776405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Deltakelse</a:t>
            </a:r>
            <a:endParaRPr lang="nb-NO" sz="3200" b="1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544" y="2924944"/>
            <a:ext cx="4040188" cy="25111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r>
              <a:rPr lang="nb-NO" sz="2200" dirty="0"/>
              <a:t>Antall påmeldte på inspirasjonsdagene: </a:t>
            </a:r>
            <a:r>
              <a:rPr lang="nb-NO" sz="2200" b="1" dirty="0"/>
              <a:t>314 </a:t>
            </a:r>
            <a:r>
              <a:rPr lang="nb-NO" sz="2200" b="1" dirty="0" err="1"/>
              <a:t>st</a:t>
            </a:r>
            <a:r>
              <a:rPr lang="nb-NO" sz="2200" b="1" dirty="0"/>
              <a:t> </a:t>
            </a:r>
            <a:r>
              <a:rPr lang="nb-NO" sz="2200" dirty="0"/>
              <a:t>(197 </a:t>
            </a:r>
            <a:r>
              <a:rPr lang="nb-NO" sz="2200" dirty="0" err="1" smtClean="0"/>
              <a:t>st</a:t>
            </a:r>
            <a:r>
              <a:rPr lang="nb-NO" sz="2200" dirty="0" smtClean="0"/>
              <a:t> med </a:t>
            </a:r>
            <a:r>
              <a:rPr lang="nb-NO" sz="2200" dirty="0"/>
              <a:t>invitasjon + </a:t>
            </a:r>
            <a:r>
              <a:rPr lang="nb-NO" sz="2200" dirty="0" smtClean="0"/>
              <a:t>117 </a:t>
            </a:r>
            <a:r>
              <a:rPr lang="nb-NO" sz="2200" dirty="0" err="1" smtClean="0"/>
              <a:t>st</a:t>
            </a:r>
            <a:r>
              <a:rPr lang="nb-NO" sz="2200" dirty="0" smtClean="0"/>
              <a:t> brukere </a:t>
            </a:r>
            <a:r>
              <a:rPr lang="nb-NO" sz="2200" dirty="0"/>
              <a:t>av senteret som fikk delta så lenge det fantes plass)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4008" y="2924944"/>
            <a:ext cx="4041775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sz="2200" dirty="0" smtClean="0"/>
              <a:t>Antall hjemmebesøk: </a:t>
            </a:r>
            <a:r>
              <a:rPr lang="nb-NO" sz="2200" b="1" dirty="0" smtClean="0"/>
              <a:t>4 </a:t>
            </a:r>
            <a:r>
              <a:rPr lang="nb-NO" sz="2200" b="1" dirty="0" err="1" smtClean="0"/>
              <a:t>st</a:t>
            </a:r>
            <a:endParaRPr lang="nb-NO" sz="2200" b="1" dirty="0" smtClean="0"/>
          </a:p>
          <a:p>
            <a:pPr marL="0" indent="0">
              <a:buNone/>
            </a:pPr>
            <a:endParaRPr lang="nb-NO" sz="2200" dirty="0" smtClean="0"/>
          </a:p>
          <a:p>
            <a:r>
              <a:rPr lang="nb-NO" sz="2200" dirty="0" smtClean="0"/>
              <a:t>Antall individuelle samtal på konsulentens kontor: </a:t>
            </a:r>
            <a:r>
              <a:rPr lang="nb-NO" sz="2200" b="1" dirty="0" smtClean="0"/>
              <a:t>3 </a:t>
            </a:r>
            <a:r>
              <a:rPr lang="nb-NO" sz="2200" b="1" dirty="0" err="1" smtClean="0"/>
              <a:t>st</a:t>
            </a:r>
            <a:endParaRPr lang="nb-NO" sz="2200" b="1" dirty="0"/>
          </a:p>
        </p:txBody>
      </p:sp>
      <p:sp>
        <p:nvSpPr>
          <p:cNvPr id="7" name="Rektangel 6"/>
          <p:cNvSpPr/>
          <p:nvPr/>
        </p:nvSpPr>
        <p:spPr>
          <a:xfrm>
            <a:off x="755576" y="1772816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200" dirty="0" smtClean="0"/>
              <a:t>Cirka</a:t>
            </a:r>
            <a:r>
              <a:rPr lang="nb-NO" sz="2200" b="1" dirty="0" smtClean="0"/>
              <a:t> 800 </a:t>
            </a:r>
            <a:r>
              <a:rPr lang="nb-NO" sz="2200" b="1" dirty="0" err="1"/>
              <a:t>st</a:t>
            </a:r>
            <a:r>
              <a:rPr lang="nb-NO" sz="2200" b="1" dirty="0"/>
              <a:t> </a:t>
            </a:r>
            <a:r>
              <a:rPr lang="nb-NO" sz="2200" dirty="0"/>
              <a:t>invitasjoner sendes ut </a:t>
            </a:r>
            <a:endParaRPr lang="nb-NO" sz="2200" dirty="0" smtClean="0"/>
          </a:p>
          <a:p>
            <a:pPr algn="ctr"/>
            <a:r>
              <a:rPr lang="nb-NO" sz="2200" dirty="0" smtClean="0"/>
              <a:t> </a:t>
            </a:r>
            <a:r>
              <a:rPr lang="nb-NO" sz="2200" dirty="0"/>
              <a:t>(Innbyggere som fylt og </a:t>
            </a:r>
            <a:r>
              <a:rPr lang="nb-NO" sz="2200" dirty="0" smtClean="0"/>
              <a:t>fyller 75 </a:t>
            </a:r>
            <a:r>
              <a:rPr lang="nb-NO" sz="2200" dirty="0"/>
              <a:t>år i løpet av 2015-2017</a:t>
            </a:r>
            <a:r>
              <a:rPr lang="nb-NO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738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b="1" dirty="0" smtClean="0"/>
              <a:t/>
            </a:r>
            <a:br>
              <a:rPr lang="nb-NO" sz="4000" b="1" dirty="0" smtClean="0"/>
            </a:br>
            <a:r>
              <a:rPr lang="nb-NO" sz="3600" b="1" dirty="0" smtClean="0"/>
              <a:t>Inspirasjonsdagens innhold</a:t>
            </a:r>
            <a:endParaRPr lang="nb-NO" sz="3600" b="1" dirty="0"/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577098" y="2276872"/>
            <a:ext cx="4392488" cy="3310195"/>
          </a:xfrm>
        </p:spPr>
        <p:txBody>
          <a:bodyPr>
            <a:normAutofit fontScale="92500" lnSpcReduction="10000"/>
          </a:bodyPr>
          <a:lstStyle/>
          <a:p>
            <a:endParaRPr lang="nb-NO" sz="2800" dirty="0" smtClean="0"/>
          </a:p>
          <a:p>
            <a:r>
              <a:rPr lang="nb-NO" dirty="0" smtClean="0"/>
              <a:t>Tilbud </a:t>
            </a:r>
            <a:r>
              <a:rPr lang="nb-NO" dirty="0"/>
              <a:t>innen fysisk- sosial- og kulturell </a:t>
            </a:r>
            <a:r>
              <a:rPr lang="nb-NO" dirty="0" smtClean="0"/>
              <a:t>aktivitet</a:t>
            </a:r>
          </a:p>
          <a:p>
            <a:pPr marL="0" indent="0">
              <a:buNone/>
            </a:pPr>
            <a:endParaRPr lang="nb-NO" dirty="0"/>
          </a:p>
          <a:p>
            <a:pPr lvl="0"/>
            <a:r>
              <a:rPr lang="nb-NO" dirty="0" smtClean="0"/>
              <a:t>Anbefalinger gjeldende fysisk </a:t>
            </a:r>
            <a:r>
              <a:rPr lang="nb-NO" dirty="0"/>
              <a:t>aktivitet og </a:t>
            </a:r>
            <a:r>
              <a:rPr lang="nb-NO" dirty="0" smtClean="0"/>
              <a:t>kosthold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Trygg og brukbar bolig, </a:t>
            </a:r>
            <a:r>
              <a:rPr lang="nb-NO" dirty="0" smtClean="0"/>
              <a:t>hjelpemidler, velferdsteknologi</a:t>
            </a:r>
          </a:p>
          <a:p>
            <a:pPr lvl="0"/>
            <a:endParaRPr lang="nb-NO" dirty="0"/>
          </a:p>
          <a:p>
            <a:endParaRPr lang="nb-NO" dirty="0"/>
          </a:p>
        </p:txBody>
      </p:sp>
      <p:sp>
        <p:nvSpPr>
          <p:cNvPr id="10" name="Plassholder for innhold 9"/>
          <p:cNvSpPr>
            <a:spLocks noGrp="1"/>
          </p:cNvSpPr>
          <p:nvPr>
            <p:ph sz="quarter" idx="4"/>
          </p:nvPr>
        </p:nvSpPr>
        <p:spPr>
          <a:xfrm>
            <a:off x="4680012" y="2276872"/>
            <a:ext cx="4041775" cy="367240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sz="2200" dirty="0" smtClean="0"/>
              <a:t>Fallforebygging</a:t>
            </a:r>
          </a:p>
          <a:p>
            <a:pPr marL="0" indent="0">
              <a:buNone/>
            </a:pPr>
            <a:endParaRPr lang="nb-NO" sz="1200" dirty="0"/>
          </a:p>
          <a:p>
            <a:pPr lvl="0"/>
            <a:endParaRPr lang="nb-NO" sz="2200" dirty="0" smtClean="0"/>
          </a:p>
          <a:p>
            <a:pPr lvl="0"/>
            <a:r>
              <a:rPr lang="nb-NO" sz="2200" dirty="0" smtClean="0"/>
              <a:t>Brannsikkerhet</a:t>
            </a:r>
          </a:p>
          <a:p>
            <a:pPr marL="0" lvl="0" indent="0">
              <a:buNone/>
            </a:pPr>
            <a:endParaRPr lang="nb-NO" sz="1200" dirty="0" smtClean="0"/>
          </a:p>
          <a:p>
            <a:pPr lvl="0"/>
            <a:endParaRPr lang="nb-NO" sz="2200" dirty="0" smtClean="0"/>
          </a:p>
          <a:p>
            <a:pPr lvl="0"/>
            <a:r>
              <a:rPr lang="nb-NO" sz="2200" dirty="0" smtClean="0"/>
              <a:t>Helse- </a:t>
            </a:r>
            <a:r>
              <a:rPr lang="nb-NO" sz="2200" dirty="0"/>
              <a:t>og omsorgstjenester i kommunen 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611560" y="148478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Foredragsholder</a:t>
            </a:r>
            <a:r>
              <a:rPr lang="nb-NO" sz="2400" dirty="0" smtClean="0"/>
              <a:t>: Fysioterapeut, ergoterapeut og brannvesenet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5256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/>
        </p:nvSpPr>
        <p:spPr>
          <a:xfrm>
            <a:off x="467544" y="30689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/>
              <a:t>Fokus på </a:t>
            </a:r>
            <a:r>
              <a:rPr lang="nb-NO" sz="2400" b="1" i="1" dirty="0" smtClean="0"/>
              <a:t>aktivitet</a:t>
            </a:r>
            <a:r>
              <a:rPr lang="nb-NO" sz="2400" dirty="0" smtClean="0"/>
              <a:t>, </a:t>
            </a:r>
            <a:r>
              <a:rPr lang="nb-NO" sz="2400" b="1" i="1" dirty="0" smtClean="0"/>
              <a:t>selvstendighet </a:t>
            </a:r>
            <a:r>
              <a:rPr lang="nb-NO" sz="2400" dirty="0" smtClean="0"/>
              <a:t>og </a:t>
            </a:r>
            <a:r>
              <a:rPr lang="nb-NO" sz="2400" b="1" i="1" dirty="0" smtClean="0"/>
              <a:t>livskvalitet</a:t>
            </a:r>
            <a:r>
              <a:rPr lang="nb-NO" sz="2400" dirty="0" smtClean="0"/>
              <a:t>.</a:t>
            </a:r>
          </a:p>
          <a:p>
            <a:pPr algn="ctr"/>
            <a:r>
              <a:rPr lang="nb-NO" sz="2400" dirty="0" smtClean="0"/>
              <a:t>Utgangspunkt i det </a:t>
            </a:r>
            <a:r>
              <a:rPr lang="nb-NO" sz="2400" b="1" i="1" dirty="0" smtClean="0"/>
              <a:t>friske</a:t>
            </a:r>
            <a:r>
              <a:rPr lang="nb-NO" sz="2400" dirty="0" smtClean="0"/>
              <a:t>, den enkeltes </a:t>
            </a:r>
            <a:r>
              <a:rPr lang="nb-NO" sz="2400" b="1" i="1" dirty="0" smtClean="0"/>
              <a:t>ressurser</a:t>
            </a:r>
            <a:r>
              <a:rPr lang="nb-NO" sz="2400" dirty="0" smtClean="0"/>
              <a:t> og</a:t>
            </a:r>
            <a:r>
              <a:rPr lang="nb-NO" sz="2400" b="1" i="1" dirty="0" smtClean="0"/>
              <a:t> muligheter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1350993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55" y="1124744"/>
            <a:ext cx="24018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92" y="4441212"/>
            <a:ext cx="1726728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61893"/>
            <a:ext cx="13477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1354137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02907"/>
            <a:ext cx="1354137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56" y="4441212"/>
            <a:ext cx="172458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1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Noen av erfaringene fra 2017</a:t>
            </a:r>
            <a:endParaRPr lang="nb-NO" sz="3200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Enklere å holde friskfokus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Glede og nytte av å treffe andre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Terskelen for bruk av helse- og </a:t>
            </a:r>
            <a:r>
              <a:rPr lang="nb-NO" sz="2400" dirty="0" smtClean="0"/>
              <a:t>aktivitetssentrene </a:t>
            </a:r>
            <a:r>
              <a:rPr lang="nb-NO" sz="2400" dirty="0" smtClean="0"/>
              <a:t>senkes</a:t>
            </a:r>
          </a:p>
          <a:p>
            <a:pPr marL="0" indent="0">
              <a:buNone/>
            </a:pPr>
            <a:endParaRPr lang="nb-NO" sz="2400" dirty="0" smtClean="0"/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Brannvesenet nådde ut til mange på en gang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/>
              <a:t>Samarbeid </a:t>
            </a:r>
            <a:r>
              <a:rPr lang="nb-NO" sz="2400" dirty="0" smtClean="0"/>
              <a:t>innen </a:t>
            </a:r>
            <a:r>
              <a:rPr lang="nb-NO" sz="2400" dirty="0"/>
              <a:t>og mellom avdelinger i kommunen</a:t>
            </a:r>
          </a:p>
          <a:p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endParaRPr lang="nb-NO" sz="2400" dirty="0" smtClean="0"/>
          </a:p>
          <a:p>
            <a:endParaRPr lang="nb-NO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17"/>
          <a:stretch/>
        </p:blipFill>
        <p:spPr bwMode="auto">
          <a:xfrm>
            <a:off x="5436096" y="4005064"/>
            <a:ext cx="2251275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28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nb-NO" sz="3200" b="1" dirty="0" smtClean="0"/>
              <a:t>Oppsummering fra evalueringsskjema</a:t>
            </a:r>
            <a:endParaRPr lang="nb-NO" sz="3200" b="1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Hvordan svarte inspirasjonsdagen til dine forventninger</a:t>
            </a:r>
            <a:r>
              <a:rPr lang="nb-NO" sz="2400" dirty="0" smtClean="0"/>
              <a:t>?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Veldig bra 82 %     Bra 16 %      Ganske bra 2 %    Dårlig 0 %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 smtClean="0"/>
              <a:t>Hvilket utbytte har du hatt av temaene som ble tatt opp?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Veldig godt utbytte 65 - 70 %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Godt utbytte 27-34 %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Ikke noe utbytte 1-2 %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400" dirty="0" smtClean="0"/>
              <a:t>Vill du anbefale inspirasjonsdagen til andre?</a:t>
            </a:r>
          </a:p>
          <a:p>
            <a:pPr marL="0" indent="0">
              <a:buNone/>
            </a:pPr>
            <a:r>
              <a:rPr lang="nb-NO" sz="2400" dirty="0" smtClean="0"/>
              <a:t>     Ja 100 %  Nei 0%</a:t>
            </a:r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endParaRPr lang="nb-NO" sz="2400" dirty="0" smtClean="0"/>
          </a:p>
          <a:p>
            <a:pPr marL="0" indent="0">
              <a:buNone/>
            </a:pPr>
            <a:endParaRPr lang="nb-NO" sz="2000" dirty="0"/>
          </a:p>
          <a:p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400" dirty="0"/>
          </a:p>
          <a:p>
            <a:endParaRPr lang="nb-NO" sz="2400" dirty="0" smtClean="0"/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190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b="1" dirty="0" smtClean="0"/>
              <a:t>Tema du savner som ikke ble tatt opp (noen eksempler) </a:t>
            </a:r>
          </a:p>
          <a:p>
            <a:pPr marL="0" indent="0">
              <a:buNone/>
            </a:pPr>
            <a:endParaRPr lang="nb-NO" sz="1200" b="1" dirty="0" smtClean="0"/>
          </a:p>
          <a:p>
            <a:pPr>
              <a:buFontTx/>
              <a:buChar char="-"/>
            </a:pPr>
            <a:r>
              <a:rPr lang="nb-NO" sz="2400" dirty="0" smtClean="0"/>
              <a:t>Transport til og fra aktiviteter</a:t>
            </a:r>
          </a:p>
          <a:p>
            <a:pPr>
              <a:buFontTx/>
              <a:buChar char="-"/>
            </a:pPr>
            <a:r>
              <a:rPr lang="nb-NO" sz="2400" dirty="0" smtClean="0"/>
              <a:t>Søvn</a:t>
            </a:r>
          </a:p>
          <a:p>
            <a:pPr>
              <a:buFontTx/>
              <a:buChar char="-"/>
            </a:pPr>
            <a:r>
              <a:rPr lang="nb-NO" sz="2400" dirty="0" smtClean="0"/>
              <a:t>Sorggrupper</a:t>
            </a:r>
          </a:p>
          <a:p>
            <a:pPr>
              <a:buFontTx/>
              <a:buChar char="-"/>
            </a:pPr>
            <a:r>
              <a:rPr lang="nb-NO" sz="2400" dirty="0" smtClean="0"/>
              <a:t>Gåtur for mennesker med forskjellige bevegelseshemning</a:t>
            </a:r>
          </a:p>
          <a:p>
            <a:pPr>
              <a:buFontTx/>
              <a:buChar char="-"/>
            </a:pPr>
            <a:r>
              <a:rPr lang="nb-NO" sz="2400" dirty="0" smtClean="0"/>
              <a:t>Problemer for folk som ikke bruker PC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000" dirty="0" smtClean="0"/>
          </a:p>
          <a:p>
            <a:pPr>
              <a:buFontTx/>
              <a:buChar char="-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4252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490</Words>
  <Application>Microsoft Office PowerPoint</Application>
  <PresentationFormat>Skjermfremvisning (4:3)</PresentationFormat>
  <Paragraphs>124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3" baseType="lpstr">
      <vt:lpstr>1_Kontortema</vt:lpstr>
      <vt:lpstr>PowerPoint-presentasjon</vt:lpstr>
      <vt:lpstr>PowerPoint-presentasjon</vt:lpstr>
      <vt:lpstr>PowerPoint-presentasjon</vt:lpstr>
      <vt:lpstr>Deltakelse</vt:lpstr>
      <vt:lpstr> Inspirasjonsdagens innhold</vt:lpstr>
      <vt:lpstr>PowerPoint-presentasjon</vt:lpstr>
      <vt:lpstr>Noen av erfaringene fra 2017</vt:lpstr>
      <vt:lpstr>Oppsummering fra evalueringsskjema</vt:lpstr>
      <vt:lpstr>PowerPoint-presentasjon</vt:lpstr>
      <vt:lpstr>PowerPoint-presentasjon</vt:lpstr>
      <vt:lpstr>PowerPoint-presentasjon</vt:lpstr>
      <vt:lpstr>PowerPoint-presentasjon</vt:lpstr>
    </vt:vector>
  </TitlesOfParts>
  <Company>Porsgrunn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Hans Jakob Solheim</dc:creator>
  <cp:lastModifiedBy>Sara Lundin</cp:lastModifiedBy>
  <cp:revision>104</cp:revision>
  <cp:lastPrinted>2016-06-23T12:01:43Z</cp:lastPrinted>
  <dcterms:created xsi:type="dcterms:W3CDTF">2016-03-31T07:19:17Z</dcterms:created>
  <dcterms:modified xsi:type="dcterms:W3CDTF">2017-06-08T12:45:43Z</dcterms:modified>
</cp:coreProperties>
</file>